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84" autoAdjust="0"/>
  </p:normalViewPr>
  <p:slideViewPr>
    <p:cSldViewPr>
      <p:cViewPr varScale="1">
        <p:scale>
          <a:sx n="64" d="100"/>
          <a:sy n="64" d="100"/>
        </p:scale>
        <p:origin x="-8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1C0B4-4948-4A87-8428-55BB1C2849FA}" type="datetimeFigureOut">
              <a:rPr lang="pt-BR" smtClean="0"/>
              <a:t>18/5/2014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BC7389-CECF-47D4-A0F6-061B86FFCE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4527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Para jogar</a:t>
            </a:r>
            <a:r>
              <a:rPr lang="pt-BR" baseline="0" dirty="0" smtClean="0">
                <a:solidFill>
                  <a:schemeClr val="tx1"/>
                </a:solidFill>
              </a:rPr>
              <a:t> você tem que passar o mause por cima da linha preta sem sair para fora.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C7389-CECF-47D4-A0F6-061B86FFCED9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517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282-D700-40E0-A04E-D82EECFFDECC}" type="datetimeFigureOut">
              <a:rPr lang="pt-BR" smtClean="0"/>
              <a:t>18/5/2014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0822-AC42-4FAF-9852-E90AB10BB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6668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282-D700-40E0-A04E-D82EECFFDECC}" type="datetimeFigureOut">
              <a:rPr lang="pt-BR" smtClean="0"/>
              <a:t>18/5/2014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0822-AC42-4FAF-9852-E90AB10BB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5836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282-D700-40E0-A04E-D82EECFFDECC}" type="datetimeFigureOut">
              <a:rPr lang="pt-BR" smtClean="0"/>
              <a:t>18/5/2014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0822-AC42-4FAF-9852-E90AB10BB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4965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282-D700-40E0-A04E-D82EECFFDECC}" type="datetimeFigureOut">
              <a:rPr lang="pt-BR" smtClean="0"/>
              <a:t>18/5/2014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0822-AC42-4FAF-9852-E90AB10BB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2585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282-D700-40E0-A04E-D82EECFFDECC}" type="datetimeFigureOut">
              <a:rPr lang="pt-BR" smtClean="0"/>
              <a:t>18/5/2014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0822-AC42-4FAF-9852-E90AB10BB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2555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282-D700-40E0-A04E-D82EECFFDECC}" type="datetimeFigureOut">
              <a:rPr lang="pt-BR" smtClean="0"/>
              <a:t>18/5/2014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0822-AC42-4FAF-9852-E90AB10BB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324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282-D700-40E0-A04E-D82EECFFDECC}" type="datetimeFigureOut">
              <a:rPr lang="pt-BR" smtClean="0"/>
              <a:t>18/5/2014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0822-AC42-4FAF-9852-E90AB10BB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95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282-D700-40E0-A04E-D82EECFFDECC}" type="datetimeFigureOut">
              <a:rPr lang="pt-BR" smtClean="0"/>
              <a:t>18/5/2014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0822-AC42-4FAF-9852-E90AB10BB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1395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282-D700-40E0-A04E-D82EECFFDECC}" type="datetimeFigureOut">
              <a:rPr lang="pt-BR" smtClean="0"/>
              <a:t>18/5/2014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0822-AC42-4FAF-9852-E90AB10BB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366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282-D700-40E0-A04E-D82EECFFDECC}" type="datetimeFigureOut">
              <a:rPr lang="pt-BR" smtClean="0"/>
              <a:t>18/5/2014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0822-AC42-4FAF-9852-E90AB10BB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477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282-D700-40E0-A04E-D82EECFFDECC}" type="datetimeFigureOut">
              <a:rPr lang="pt-BR" smtClean="0"/>
              <a:t>18/5/2014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0822-AC42-4FAF-9852-E90AB10BB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3089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43282-D700-40E0-A04E-D82EECFFDECC}" type="datetimeFigureOut">
              <a:rPr lang="pt-BR" smtClean="0"/>
              <a:t>18/5/2014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F0822-AC42-4FAF-9852-E90AB10BB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7445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D:\Desktop\nathan\F1_2011-Razor1911\F1_2011-Razor1911-zamunda.jpg" TargetMode="Externa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9144000" cy="68444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2276872"/>
            <a:ext cx="7772400" cy="1470025"/>
          </a:xfrm>
        </p:spPr>
        <p:txBody>
          <a:bodyPr/>
          <a:lstStyle/>
          <a:p>
            <a:r>
              <a:rPr lang="pt-BR" dirty="0" smtClean="0"/>
              <a:t>Pensa mente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192" y="5943600"/>
            <a:ext cx="2623592" cy="914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 smtClean="0">
                <a:solidFill>
                  <a:schemeClr val="tx1"/>
                </a:solidFill>
              </a:rPr>
              <a:t>Começar</a:t>
            </a:r>
          </a:p>
        </p:txBody>
      </p:sp>
      <p:sp>
        <p:nvSpPr>
          <p:cNvPr id="6" name="Retângulo 5">
            <a:hlinkClick r:id="rId2" action="ppaction://hlinksldjump"/>
          </p:cNvPr>
          <p:cNvSpPr/>
          <p:nvPr/>
        </p:nvSpPr>
        <p:spPr>
          <a:xfrm>
            <a:off x="2627784" y="5943600"/>
            <a:ext cx="2520280" cy="914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 smtClean="0"/>
              <a:t>Instruções</a:t>
            </a:r>
            <a:endParaRPr lang="pt-BR" sz="3200" dirty="0"/>
          </a:p>
        </p:txBody>
      </p:sp>
      <p:sp>
        <p:nvSpPr>
          <p:cNvPr id="3" name="Retângulo 2">
            <a:hlinkClick r:id="rId3" action="ppaction://hlinkfile"/>
          </p:cNvPr>
          <p:cNvSpPr/>
          <p:nvPr/>
        </p:nvSpPr>
        <p:spPr>
          <a:xfrm>
            <a:off x="5148064" y="5943600"/>
            <a:ext cx="2232248" cy="90081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Sair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5500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>
            <a:hlinkHover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945021" y="3140968"/>
            <a:ext cx="216024" cy="23042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/>
          <p:cNvSpPr/>
          <p:nvPr/>
        </p:nvSpPr>
        <p:spPr>
          <a:xfrm rot="12858942">
            <a:off x="1574944" y="1131680"/>
            <a:ext cx="225118" cy="23042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2212582" y="1304096"/>
            <a:ext cx="216024" cy="23042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 rot="10800000">
            <a:off x="4516838" y="1556124"/>
            <a:ext cx="576064" cy="23042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 rot="16200000">
            <a:off x="3238696" y="2582238"/>
            <a:ext cx="252028" cy="23042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rot="16200000">
            <a:off x="6119016" y="530010"/>
            <a:ext cx="252028" cy="23042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7088727" y="1569808"/>
            <a:ext cx="285458" cy="23042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lipse 9"/>
          <p:cNvSpPr/>
          <p:nvPr/>
        </p:nvSpPr>
        <p:spPr>
          <a:xfrm>
            <a:off x="4516838" y="2132856"/>
            <a:ext cx="288031" cy="15095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lipse 10"/>
          <p:cNvSpPr/>
          <p:nvPr/>
        </p:nvSpPr>
        <p:spPr>
          <a:xfrm>
            <a:off x="4804869" y="2721936"/>
            <a:ext cx="288033" cy="27501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Arredondar Retângulo no Mesmo Canto Lateral 13"/>
          <p:cNvSpPr/>
          <p:nvPr/>
        </p:nvSpPr>
        <p:spPr>
          <a:xfrm>
            <a:off x="683568" y="5301208"/>
            <a:ext cx="1003935" cy="576064"/>
          </a:xfrm>
          <a:prstGeom prst="round2Same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Inicio</a:t>
            </a:r>
            <a:endParaRPr lang="pt-BR" dirty="0"/>
          </a:p>
        </p:txBody>
      </p:sp>
      <p:sp>
        <p:nvSpPr>
          <p:cNvPr id="15" name="Retângulo com Canto Diagonal Aparado 14"/>
          <p:cNvSpPr/>
          <p:nvPr/>
        </p:nvSpPr>
        <p:spPr>
          <a:xfrm>
            <a:off x="6804248" y="3860380"/>
            <a:ext cx="1152128" cy="432716"/>
          </a:xfrm>
          <a:prstGeom prst="snip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hlinkMouseOver r:id="rId3" action="ppaction://hlinksldjump"/>
              </a:rPr>
              <a:t>Fim</a:t>
            </a:r>
            <a:endParaRPr lang="pt-BR" dirty="0"/>
          </a:p>
        </p:txBody>
      </p:sp>
      <p:sp>
        <p:nvSpPr>
          <p:cNvPr id="16" name="Elipse 15"/>
          <p:cNvSpPr/>
          <p:nvPr/>
        </p:nvSpPr>
        <p:spPr>
          <a:xfrm>
            <a:off x="2771800" y="4293096"/>
            <a:ext cx="2880320" cy="158417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 smtClean="0"/>
              <a:t>Fase 7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74273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hlinkHover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971600" y="2420888"/>
            <a:ext cx="288032" cy="194421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 rot="341366">
            <a:off x="2847379" y="2178799"/>
            <a:ext cx="315035" cy="23042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 rot="19542521">
            <a:off x="5596836" y="4088987"/>
            <a:ext cx="216024" cy="23042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 rot="16200000">
            <a:off x="3814433" y="3214854"/>
            <a:ext cx="252028" cy="23042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rot="16200000">
            <a:off x="1997714" y="1142746"/>
            <a:ext cx="252028" cy="23042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 rot="21346419">
            <a:off x="8370316" y="2063861"/>
            <a:ext cx="386704" cy="418336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 rot="21376279">
            <a:off x="1014036" y="3993543"/>
            <a:ext cx="261721" cy="131360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 rot="16200000">
            <a:off x="7326306" y="4975697"/>
            <a:ext cx="252028" cy="23042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Arredondar Retângulo em um Canto Diagonal 10">
            <a:hlinkClick r:id="" action="ppaction://hlinkshowjump?jump=nextslide"/>
            <a:hlinkHover r:id="rId3" action="ppaction://hlinksldjump"/>
          </p:cNvPr>
          <p:cNvSpPr/>
          <p:nvPr/>
        </p:nvSpPr>
        <p:spPr>
          <a:xfrm>
            <a:off x="539552" y="5013176"/>
            <a:ext cx="1368152" cy="792088"/>
          </a:xfrm>
          <a:prstGeom prst="round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Fim</a:t>
            </a:r>
            <a:endParaRPr lang="pt-BR" dirty="0"/>
          </a:p>
        </p:txBody>
      </p:sp>
      <p:sp>
        <p:nvSpPr>
          <p:cNvPr id="12" name="Retângulo com Canto Diagonal Aparado 11"/>
          <p:cNvSpPr/>
          <p:nvPr/>
        </p:nvSpPr>
        <p:spPr>
          <a:xfrm>
            <a:off x="7308304" y="1412776"/>
            <a:ext cx="1835696" cy="642523"/>
          </a:xfrm>
          <a:prstGeom prst="snip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Inicio</a:t>
            </a:r>
            <a:endParaRPr lang="pt-BR" dirty="0"/>
          </a:p>
        </p:txBody>
      </p:sp>
      <p:sp>
        <p:nvSpPr>
          <p:cNvPr id="14" name="Elipse 13"/>
          <p:cNvSpPr/>
          <p:nvPr/>
        </p:nvSpPr>
        <p:spPr>
          <a:xfrm>
            <a:off x="2788319" y="260648"/>
            <a:ext cx="2647777" cy="147338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200" dirty="0" smtClean="0"/>
              <a:t>Fase 8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97799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hlinkClick r:id="" action="ppaction://hlinkshowjump?jump=nextslide"/>
            <a:hlinkHover r:id="rId2" action="ppaction://hlinksldjump"/>
          </p:cNvPr>
          <p:cNvSpPr/>
          <p:nvPr/>
        </p:nvSpPr>
        <p:spPr>
          <a:xfrm>
            <a:off x="-10391" y="0"/>
            <a:ext cx="9144000" cy="6858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755576" y="2564904"/>
            <a:ext cx="288032" cy="21602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 rot="16200000">
            <a:off x="4683005" y="2811765"/>
            <a:ext cx="230323" cy="21602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3697170" y="1861881"/>
            <a:ext cx="288032" cy="21602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 rot="13517303">
            <a:off x="1475917" y="845793"/>
            <a:ext cx="318774" cy="21602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rot="12913243">
            <a:off x="3062206" y="1718969"/>
            <a:ext cx="330293" cy="21602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2339752" y="1095264"/>
            <a:ext cx="360040" cy="254976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 rot="17840157">
            <a:off x="5921470" y="422530"/>
            <a:ext cx="243197" cy="21602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6813205" y="1904737"/>
            <a:ext cx="288032" cy="21602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 rot="12276965">
            <a:off x="6312044" y="3752587"/>
            <a:ext cx="355435" cy="21602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5878287" y="3797424"/>
            <a:ext cx="288032" cy="21602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Trapezoide 12"/>
          <p:cNvSpPr/>
          <p:nvPr/>
        </p:nvSpPr>
        <p:spPr>
          <a:xfrm>
            <a:off x="467544" y="4725144"/>
            <a:ext cx="1167760" cy="648072"/>
          </a:xfrm>
          <a:prstGeom prst="trapezoid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Inicio</a:t>
            </a:r>
            <a:endParaRPr lang="pt-BR" dirty="0"/>
          </a:p>
        </p:txBody>
      </p:sp>
      <p:sp>
        <p:nvSpPr>
          <p:cNvPr id="14" name="Fluxograma: Processo predefinido 13"/>
          <p:cNvSpPr/>
          <p:nvPr/>
        </p:nvSpPr>
        <p:spPr>
          <a:xfrm>
            <a:off x="4139952" y="548680"/>
            <a:ext cx="1080120" cy="720080"/>
          </a:xfrm>
          <a:prstGeom prst="flowChartPredefined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Fim</a:t>
            </a:r>
            <a:endParaRPr lang="pt-BR" dirty="0"/>
          </a:p>
        </p:txBody>
      </p:sp>
      <p:sp>
        <p:nvSpPr>
          <p:cNvPr id="15" name="Elipse 14"/>
          <p:cNvSpPr/>
          <p:nvPr/>
        </p:nvSpPr>
        <p:spPr>
          <a:xfrm>
            <a:off x="2195736" y="4877544"/>
            <a:ext cx="3024336" cy="157579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 smtClean="0"/>
              <a:t>Fase 9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65616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hlinkHover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572657" y="3429000"/>
            <a:ext cx="288032" cy="16921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667026" y="4059070"/>
            <a:ext cx="288032" cy="16921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1781967" y="2582906"/>
            <a:ext cx="288032" cy="16921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 rot="16200000">
            <a:off x="2634348" y="3242416"/>
            <a:ext cx="216024" cy="184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 rot="13955862">
            <a:off x="1195314" y="2166307"/>
            <a:ext cx="252028" cy="16921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3764764" y="435333"/>
            <a:ext cx="288032" cy="16921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 rot="18541966">
            <a:off x="4377400" y="1706893"/>
            <a:ext cx="240917" cy="16921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4942921" y="2955338"/>
            <a:ext cx="288032" cy="16921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 rot="13876969">
            <a:off x="4332597" y="4275189"/>
            <a:ext cx="270834" cy="16921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5434999" y="435333"/>
            <a:ext cx="288032" cy="16921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/>
          <p:cNvSpPr/>
          <p:nvPr/>
        </p:nvSpPr>
        <p:spPr>
          <a:xfrm rot="13108284">
            <a:off x="5986457" y="600334"/>
            <a:ext cx="266691" cy="16921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/>
          <p:cNvSpPr/>
          <p:nvPr/>
        </p:nvSpPr>
        <p:spPr>
          <a:xfrm rot="5400000">
            <a:off x="4489413" y="-289316"/>
            <a:ext cx="242890" cy="16921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Fluxograma: Atraso 15">
            <a:hlinkHover r:id="rId3" action="ppaction://hlinksldjump"/>
          </p:cNvPr>
          <p:cNvSpPr/>
          <p:nvPr/>
        </p:nvSpPr>
        <p:spPr>
          <a:xfrm>
            <a:off x="251520" y="4905164"/>
            <a:ext cx="1152128" cy="850990"/>
          </a:xfrm>
          <a:prstGeom prst="flowChartDela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Fim</a:t>
            </a:r>
            <a:endParaRPr lang="pt-BR" dirty="0"/>
          </a:p>
        </p:txBody>
      </p:sp>
      <p:sp>
        <p:nvSpPr>
          <p:cNvPr id="17" name="Arredondar Retângulo no Mesmo Canto Lateral 16"/>
          <p:cNvSpPr/>
          <p:nvPr/>
        </p:nvSpPr>
        <p:spPr>
          <a:xfrm>
            <a:off x="5904524" y="249763"/>
            <a:ext cx="1188502" cy="614029"/>
          </a:xfrm>
          <a:prstGeom prst="round2Same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Inicio</a:t>
            </a:r>
            <a:endParaRPr lang="pt-BR" dirty="0"/>
          </a:p>
        </p:txBody>
      </p:sp>
      <p:sp>
        <p:nvSpPr>
          <p:cNvPr id="18" name="Elipse 17"/>
          <p:cNvSpPr/>
          <p:nvPr/>
        </p:nvSpPr>
        <p:spPr>
          <a:xfrm>
            <a:off x="5904524" y="3179398"/>
            <a:ext cx="2843940" cy="1468128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dirty="0" smtClean="0"/>
              <a:t>Fase 10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41908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Fluxograma: Fita perfurada 2"/>
          <p:cNvSpPr/>
          <p:nvPr/>
        </p:nvSpPr>
        <p:spPr>
          <a:xfrm>
            <a:off x="1403648" y="1988840"/>
            <a:ext cx="5616624" cy="216024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dirty="0" smtClean="0">
                <a:solidFill>
                  <a:schemeClr val="tx1"/>
                </a:solidFill>
              </a:rPr>
              <a:t>Parabéns você venceu</a:t>
            </a:r>
            <a:endParaRPr lang="pt-B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033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4800" dirty="0" smtClean="0"/>
              <a:t>                Pensa mente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               Produção Brito softwares</a:t>
            </a:r>
          </a:p>
          <a:p>
            <a:pPr marL="0" indent="0">
              <a:buNone/>
            </a:pPr>
            <a:r>
              <a:rPr lang="pt-BR" dirty="0" smtClean="0"/>
              <a:t>                      Ideia Nathan de Matos</a:t>
            </a:r>
          </a:p>
          <a:p>
            <a:pPr marL="0" indent="0">
              <a:buNone/>
            </a:pPr>
            <a:r>
              <a:rPr lang="pt-BR" dirty="0" smtClean="0"/>
              <a:t>	Feito por: Nathan Brito de Matos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19489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8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8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8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hlinkHover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de cantos arredondados 4"/>
          <p:cNvSpPr/>
          <p:nvPr/>
        </p:nvSpPr>
        <p:spPr>
          <a:xfrm>
            <a:off x="395536" y="6093296"/>
            <a:ext cx="1584176" cy="64807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Inicio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783432" y="2060848"/>
            <a:ext cx="576064" cy="40324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 rot="18010925">
            <a:off x="2400112" y="1307265"/>
            <a:ext cx="576064" cy="40324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4283968" y="2569906"/>
            <a:ext cx="576064" cy="201622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 rot="16200000">
            <a:off x="6046440" y="841714"/>
            <a:ext cx="576064" cy="40324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7774632" y="2764644"/>
            <a:ext cx="576064" cy="201622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de cantos arredondados 12">
            <a:hlinkHover r:id="rId3" action="ppaction://hlinksldjump"/>
          </p:cNvPr>
          <p:cNvSpPr/>
          <p:nvPr/>
        </p:nvSpPr>
        <p:spPr>
          <a:xfrm>
            <a:off x="7452320" y="4780868"/>
            <a:ext cx="1296144" cy="736364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Fim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" name="Elipse 1"/>
          <p:cNvSpPr/>
          <p:nvPr/>
        </p:nvSpPr>
        <p:spPr>
          <a:xfrm>
            <a:off x="2267744" y="332656"/>
            <a:ext cx="3600400" cy="136815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 smtClean="0"/>
              <a:t>Fase 1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07088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edondar Retângulo em um Canto Diagonal 3"/>
          <p:cNvSpPr/>
          <p:nvPr/>
        </p:nvSpPr>
        <p:spPr>
          <a:xfrm>
            <a:off x="467544" y="2492896"/>
            <a:ext cx="7776864" cy="1584176"/>
          </a:xfrm>
          <a:prstGeom prst="round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 smtClean="0"/>
              <a:t>Você Perdeu</a:t>
            </a:r>
            <a:endParaRPr lang="pt-BR" sz="4400" dirty="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179512" y="5589240"/>
            <a:ext cx="2592288" cy="792088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Voltar para </a:t>
            </a:r>
            <a:r>
              <a:rPr lang="pt-BR" dirty="0" smtClean="0">
                <a:hlinkClick r:id="rId2" action="ppaction://hlinksldjump"/>
              </a:rPr>
              <a:t>fase</a:t>
            </a:r>
            <a:r>
              <a:rPr lang="pt-BR" dirty="0" smtClean="0"/>
              <a:t> 1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019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hlinkHover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611560" y="2924944"/>
            <a:ext cx="576064" cy="296149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5476684" y="1948252"/>
            <a:ext cx="576064" cy="296149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rot="18294945">
            <a:off x="1898091" y="2601890"/>
            <a:ext cx="576064" cy="296149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2915816" y="1844824"/>
            <a:ext cx="576064" cy="296149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 rot="16200000">
            <a:off x="4283968" y="652108"/>
            <a:ext cx="576064" cy="296149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Arredondar Retângulo em um Canto Diagonal 9"/>
          <p:cNvSpPr/>
          <p:nvPr/>
        </p:nvSpPr>
        <p:spPr>
          <a:xfrm rot="16200000">
            <a:off x="6889711" y="4603870"/>
            <a:ext cx="1584176" cy="638904"/>
          </a:xfrm>
          <a:prstGeom prst="round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Inicio</a:t>
            </a:r>
            <a:endParaRPr lang="pt-BR" dirty="0"/>
          </a:p>
        </p:txBody>
      </p:sp>
      <p:sp>
        <p:nvSpPr>
          <p:cNvPr id="12" name="Retângulo de cantos arredondados 11">
            <a:hlinkHover r:id="rId3" action="ppaction://hlinksldjump"/>
          </p:cNvPr>
          <p:cNvSpPr/>
          <p:nvPr/>
        </p:nvSpPr>
        <p:spPr>
          <a:xfrm>
            <a:off x="158984" y="5920720"/>
            <a:ext cx="1296144" cy="78292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hlinkMouseOver r:id="rId3" action="ppaction://hlinksldjump"/>
              </a:rPr>
              <a:t>Fim</a:t>
            </a:r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 rot="16200000">
            <a:off x="6131485" y="4151520"/>
            <a:ext cx="576064" cy="188566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lipse 2"/>
          <p:cNvSpPr/>
          <p:nvPr/>
        </p:nvSpPr>
        <p:spPr>
          <a:xfrm>
            <a:off x="3091252" y="332656"/>
            <a:ext cx="2673464" cy="115212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 smtClean="0"/>
              <a:t>Fase 2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54614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hlinkHover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83568" y="2348880"/>
            <a:ext cx="720080" cy="324036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rot="16048655">
            <a:off x="2939740" y="2351698"/>
            <a:ext cx="720080" cy="208384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 rot="16200000">
            <a:off x="4557992" y="2981221"/>
            <a:ext cx="720080" cy="24762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 rot="15267342">
            <a:off x="1196340" y="1761319"/>
            <a:ext cx="720080" cy="161160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3636457" y="2988072"/>
            <a:ext cx="720080" cy="16201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243024" y="2017257"/>
            <a:ext cx="720080" cy="111612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5796136" y="3859324"/>
            <a:ext cx="720080" cy="129786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de cantos arredondados 12">
            <a:hlinkHover r:id="rId3" action="ppaction://hlinksldjump"/>
          </p:cNvPr>
          <p:cNvSpPr/>
          <p:nvPr/>
        </p:nvSpPr>
        <p:spPr>
          <a:xfrm>
            <a:off x="5436096" y="5157192"/>
            <a:ext cx="1728192" cy="72008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hlinkMouseOver r:id="rId3" action="ppaction://hlinksldjump"/>
              </a:rPr>
              <a:t>Fim</a:t>
            </a:r>
            <a:endParaRPr lang="pt-BR" dirty="0"/>
          </a:p>
        </p:txBody>
      </p:sp>
      <p:sp>
        <p:nvSpPr>
          <p:cNvPr id="14" name="Arredondar Retângulo em um Canto Diagonal 13"/>
          <p:cNvSpPr/>
          <p:nvPr/>
        </p:nvSpPr>
        <p:spPr>
          <a:xfrm>
            <a:off x="323528" y="5589240"/>
            <a:ext cx="1584176" cy="720080"/>
          </a:xfrm>
          <a:prstGeom prst="round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Inicio</a:t>
            </a:r>
            <a:endParaRPr lang="pt-BR" dirty="0"/>
          </a:p>
        </p:txBody>
      </p:sp>
      <p:sp>
        <p:nvSpPr>
          <p:cNvPr id="2" name="Elipse 1"/>
          <p:cNvSpPr/>
          <p:nvPr/>
        </p:nvSpPr>
        <p:spPr>
          <a:xfrm>
            <a:off x="2603064" y="476672"/>
            <a:ext cx="3049056" cy="129614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 smtClean="0"/>
              <a:t>Fase 3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90463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aixa para cima 3"/>
          <p:cNvSpPr/>
          <p:nvPr/>
        </p:nvSpPr>
        <p:spPr>
          <a:xfrm>
            <a:off x="1691680" y="1124744"/>
            <a:ext cx="5832648" cy="1152128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Instruções</a:t>
            </a:r>
            <a:endParaRPr lang="pt-BR" sz="2800" dirty="0"/>
          </a:p>
        </p:txBody>
      </p:sp>
      <p:sp>
        <p:nvSpPr>
          <p:cNvPr id="5" name="Retângulo 4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/>
              <a:t>Para jogar você tem que passar o mause por cima da linha preta sem sair para fora.</a:t>
            </a:r>
          </a:p>
        </p:txBody>
      </p:sp>
      <p:sp>
        <p:nvSpPr>
          <p:cNvPr id="6" name="Retângulo 5">
            <a:hlinkClick r:id="rId3" action="ppaction://hlinksldjump"/>
          </p:cNvPr>
          <p:cNvSpPr/>
          <p:nvPr/>
        </p:nvSpPr>
        <p:spPr>
          <a:xfrm>
            <a:off x="5652120" y="5373216"/>
            <a:ext cx="280831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Jogar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92070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hlinkHover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827584" y="1772816"/>
            <a:ext cx="432048" cy="338437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5508104" y="546956"/>
            <a:ext cx="432048" cy="338437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 rot="14754162">
            <a:off x="2244481" y="-471435"/>
            <a:ext cx="432048" cy="338437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5508104" y="2348880"/>
            <a:ext cx="432048" cy="20882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 rot="16200000">
            <a:off x="4709661" y="-453078"/>
            <a:ext cx="348748" cy="22082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Arredondar Retângulo no Mesmo Canto Lateral 10"/>
          <p:cNvSpPr/>
          <p:nvPr/>
        </p:nvSpPr>
        <p:spPr>
          <a:xfrm>
            <a:off x="4884035" y="4437112"/>
            <a:ext cx="1512168" cy="936104"/>
          </a:xfrm>
          <a:prstGeom prst="round2Same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Inicio</a:t>
            </a:r>
            <a:endParaRPr lang="pt-BR" dirty="0"/>
          </a:p>
        </p:txBody>
      </p:sp>
      <p:sp>
        <p:nvSpPr>
          <p:cNvPr id="13" name="Retângulo de cantos arredondados 12">
            <a:hlinkHover r:id="rId3" action="ppaction://hlinksldjump"/>
          </p:cNvPr>
          <p:cNvSpPr/>
          <p:nvPr/>
        </p:nvSpPr>
        <p:spPr>
          <a:xfrm>
            <a:off x="395536" y="5157630"/>
            <a:ext cx="1296144" cy="108012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Fim</a:t>
            </a:r>
            <a:endParaRPr lang="pt-BR" dirty="0"/>
          </a:p>
        </p:txBody>
      </p:sp>
      <p:sp>
        <p:nvSpPr>
          <p:cNvPr id="2" name="Elipse 1"/>
          <p:cNvSpPr/>
          <p:nvPr/>
        </p:nvSpPr>
        <p:spPr>
          <a:xfrm>
            <a:off x="6516216" y="1220753"/>
            <a:ext cx="2088232" cy="112812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Fase 4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8551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hlinkHover r:id="rId2" action="ppaction://hlinksldjump"/>
          </p:cNvPr>
          <p:cNvSpPr/>
          <p:nvPr/>
        </p:nvSpPr>
        <p:spPr>
          <a:xfrm>
            <a:off x="-1380" y="12788"/>
            <a:ext cx="9144000" cy="6858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780310" y="2636912"/>
            <a:ext cx="288032" cy="338437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983294" y="1416498"/>
            <a:ext cx="223403" cy="338437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rot="14552990">
            <a:off x="2214053" y="396450"/>
            <a:ext cx="252028" cy="338437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 rot="16200000">
            <a:off x="5173294" y="2968894"/>
            <a:ext cx="279584" cy="338437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3611793" y="1276707"/>
            <a:ext cx="288032" cy="338437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com Único Canto Aparado e Arredondado 9"/>
          <p:cNvSpPr/>
          <p:nvPr/>
        </p:nvSpPr>
        <p:spPr>
          <a:xfrm>
            <a:off x="323528" y="6021288"/>
            <a:ext cx="1296144" cy="648072"/>
          </a:xfrm>
          <a:prstGeom prst="snip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Inicio</a:t>
            </a:r>
            <a:endParaRPr lang="pt-BR" dirty="0"/>
          </a:p>
        </p:txBody>
      </p:sp>
      <p:sp>
        <p:nvSpPr>
          <p:cNvPr id="12" name="Retângulo com Único Canto Aparado e Arredondado 11">
            <a:hlinkHover r:id="rId3" action="ppaction://hlinksldjump"/>
          </p:cNvPr>
          <p:cNvSpPr/>
          <p:nvPr/>
        </p:nvSpPr>
        <p:spPr>
          <a:xfrm>
            <a:off x="6300192" y="908720"/>
            <a:ext cx="1584176" cy="507778"/>
          </a:xfrm>
          <a:prstGeom prst="snip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Fim</a:t>
            </a:r>
            <a:endParaRPr lang="pt-BR" dirty="0"/>
          </a:p>
        </p:txBody>
      </p:sp>
      <p:sp>
        <p:nvSpPr>
          <p:cNvPr id="2" name="Elipse 1"/>
          <p:cNvSpPr/>
          <p:nvPr/>
        </p:nvSpPr>
        <p:spPr>
          <a:xfrm>
            <a:off x="2915816" y="4978093"/>
            <a:ext cx="2664296" cy="14041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 smtClean="0"/>
              <a:t>Fase 5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05488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hlinkHover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7092280" y="1484784"/>
            <a:ext cx="216024" cy="194421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 rot="5400000">
            <a:off x="6210182" y="2612289"/>
            <a:ext cx="252028" cy="194421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3638563" y="1695841"/>
            <a:ext cx="216024" cy="194421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 rot="16200000">
            <a:off x="4469965" y="653382"/>
            <a:ext cx="281411" cy="194421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5364088" y="1766195"/>
            <a:ext cx="216024" cy="194421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1918923" y="3460245"/>
            <a:ext cx="216024" cy="194421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 rot="5400000">
            <a:off x="2673674" y="2690136"/>
            <a:ext cx="434714" cy="194421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lipse 12">
            <a:hlinkHover r:id="rId2" action="ppaction://hlinksldjump"/>
          </p:cNvPr>
          <p:cNvSpPr/>
          <p:nvPr/>
        </p:nvSpPr>
        <p:spPr>
          <a:xfrm>
            <a:off x="2339752" y="3460245"/>
            <a:ext cx="360040" cy="17981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>
            <a:hlinkHover r:id="rId2" action="ppaction://hlinksldjump"/>
          </p:cNvPr>
          <p:cNvSpPr/>
          <p:nvPr/>
        </p:nvSpPr>
        <p:spPr>
          <a:xfrm>
            <a:off x="3275856" y="3662244"/>
            <a:ext cx="362706" cy="21735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de cantos arredondados 14">
            <a:hlinkHover r:id="rId3" action="ppaction://hlinksldjump"/>
          </p:cNvPr>
          <p:cNvSpPr/>
          <p:nvPr/>
        </p:nvSpPr>
        <p:spPr>
          <a:xfrm>
            <a:off x="1187624" y="5301208"/>
            <a:ext cx="1800200" cy="64807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Fim</a:t>
            </a:r>
            <a:endParaRPr lang="pt-BR" dirty="0"/>
          </a:p>
        </p:txBody>
      </p:sp>
      <p:sp>
        <p:nvSpPr>
          <p:cNvPr id="16" name="Fluxograma: Processo 15"/>
          <p:cNvSpPr/>
          <p:nvPr/>
        </p:nvSpPr>
        <p:spPr>
          <a:xfrm>
            <a:off x="6732240" y="908720"/>
            <a:ext cx="1008112" cy="576064"/>
          </a:xfrm>
          <a:prstGeom prst="flowChart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Inicio</a:t>
            </a:r>
            <a:endParaRPr lang="pt-BR" dirty="0"/>
          </a:p>
        </p:txBody>
      </p:sp>
      <p:sp>
        <p:nvSpPr>
          <p:cNvPr id="4" name="Elipse 3"/>
          <p:cNvSpPr/>
          <p:nvPr/>
        </p:nvSpPr>
        <p:spPr>
          <a:xfrm>
            <a:off x="3995936" y="4432353"/>
            <a:ext cx="2520280" cy="1372911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200" dirty="0" smtClean="0"/>
              <a:t>Fase 6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2985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105</Words>
  <Application>Microsoft Office PowerPoint</Application>
  <PresentationFormat>Apresentação na tela (4:3)</PresentationFormat>
  <Paragraphs>47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 do Office</vt:lpstr>
      <vt:lpstr>Pensa mente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Labirnto</dc:title>
  <dc:creator>Osiel</dc:creator>
  <cp:lastModifiedBy>Osiel</cp:lastModifiedBy>
  <cp:revision>16</cp:revision>
  <dcterms:created xsi:type="dcterms:W3CDTF">2014-05-14T19:19:06Z</dcterms:created>
  <dcterms:modified xsi:type="dcterms:W3CDTF">2014-05-18T14:07:43Z</dcterms:modified>
</cp:coreProperties>
</file>